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7" r:id="rId7"/>
    <p:sldId id="260" r:id="rId8"/>
    <p:sldId id="262" r:id="rId9"/>
    <p:sldId id="263" r:id="rId10"/>
    <p:sldId id="264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3"/>
  </p:normalViewPr>
  <p:slideViewPr>
    <p:cSldViewPr snapToGrid="0" snapToObjects="1">
      <p:cViewPr>
        <p:scale>
          <a:sx n="105" d="100"/>
          <a:sy n="105" d="100"/>
        </p:scale>
        <p:origin x="-888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2/28/16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2/28/16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2/28/16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2/28/16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51560" y="2059083"/>
            <a:ext cx="9966960" cy="2280847"/>
          </a:xfrm>
        </p:spPr>
        <p:txBody>
          <a:bodyPr/>
          <a:lstStyle/>
          <a:p>
            <a:r>
              <a:rPr kumimoji="1" lang="en-US" altLang="ja-JP" sz="16600" dirty="0" smtClean="0"/>
              <a:t>SUIT UP</a:t>
            </a:r>
            <a:endParaRPr kumimoji="1" lang="ja-JP" altLang="en-US" sz="166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927345" y="4994762"/>
            <a:ext cx="7891272" cy="1069848"/>
          </a:xfrm>
        </p:spPr>
        <p:txBody>
          <a:bodyPr/>
          <a:lstStyle/>
          <a:p>
            <a:r>
              <a:rPr lang="en-US" altLang="ja-JP" dirty="0" smtClean="0"/>
              <a:t>Life is Tech 7</a:t>
            </a:r>
            <a:r>
              <a:rPr lang="en-US" altLang="ja-JP" baseline="30000" dirty="0" smtClean="0"/>
              <a:t>th</a:t>
            </a:r>
            <a:r>
              <a:rPr lang="en-US" altLang="ja-JP" dirty="0" smtClean="0"/>
              <a:t> Leaders Student</a:t>
            </a:r>
          </a:p>
          <a:p>
            <a:r>
              <a:rPr kumimoji="1" lang="en-US" altLang="ja-JP" dirty="0" smtClean="0"/>
              <a:t>Park </a:t>
            </a:r>
            <a:r>
              <a:rPr kumimoji="1" lang="en-US" altLang="ja-JP" dirty="0" err="1" smtClean="0"/>
              <a:t>Byeongseon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312" y="-773468"/>
            <a:ext cx="16566929" cy="1159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6579813" y="231648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使用技術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1026" name="Picture 2" descr="http://farm7.staticflickr.com/6047/7004880449_27fc525462_c_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08" y="2511552"/>
            <a:ext cx="9040618" cy="3864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/>
          <p:cNvSpPr/>
          <p:nvPr/>
        </p:nvSpPr>
        <p:spPr>
          <a:xfrm>
            <a:off x="597408" y="1588222"/>
            <a:ext cx="39767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 err="1" smtClean="0">
                <a:latin typeface="Meiryo" charset="-128"/>
                <a:ea typeface="Meiryo" charset="-128"/>
                <a:cs typeface="Meiryo" charset="-128"/>
              </a:rPr>
              <a:t>Openframeworks_Addon</a:t>
            </a:r>
            <a:endParaRPr lang="en-US" altLang="ja-JP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「</a:t>
            </a:r>
            <a:r>
              <a:rPr lang="en-US" altLang="ja-JP" sz="3600" b="1" dirty="0" err="1" smtClean="0">
                <a:latin typeface="Meiryo" charset="-128"/>
                <a:ea typeface="Meiryo" charset="-128"/>
                <a:cs typeface="Meiryo" charset="-128"/>
              </a:rPr>
              <a:t>FaceTracker</a:t>
            </a:r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」</a:t>
            </a:r>
            <a:endParaRPr lang="ja-JP" altLang="ja-JP" sz="3600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582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6579813" y="231648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使用技術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8460722" y="4733758"/>
            <a:ext cx="373127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 err="1" smtClean="0">
                <a:latin typeface="Meiryo" charset="-128"/>
                <a:ea typeface="Meiryo" charset="-128"/>
                <a:cs typeface="Meiryo" charset="-128"/>
              </a:rPr>
              <a:t>Openframeworks_Addon</a:t>
            </a:r>
            <a:endParaRPr lang="en-US" altLang="ja-JP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「</a:t>
            </a:r>
            <a:r>
              <a:rPr lang="en-US" altLang="ja-JP" sz="3600" b="1" dirty="0">
                <a:latin typeface="Meiryo" charset="-128"/>
                <a:ea typeface="Meiryo" charset="-128"/>
                <a:cs typeface="Meiryo" charset="-128"/>
              </a:rPr>
              <a:t> </a:t>
            </a:r>
            <a:r>
              <a:rPr lang="en-US" altLang="ja-JP" sz="3600" b="1" dirty="0" err="1" smtClean="0">
                <a:latin typeface="Meiryo" charset="-128"/>
                <a:ea typeface="Meiryo" charset="-128"/>
                <a:cs typeface="Meiryo" charset="-128"/>
              </a:rPr>
              <a:t>AlphaMask</a:t>
            </a:r>
            <a:endParaRPr lang="en-US" altLang="ja-JP" sz="36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en-US" altLang="ja-JP" sz="3600" b="1" dirty="0">
                <a:latin typeface="Meiryo" charset="-128"/>
                <a:ea typeface="Meiryo" charset="-128"/>
                <a:cs typeface="Meiryo" charset="-128"/>
              </a:rPr>
              <a:t> </a:t>
            </a:r>
            <a:r>
              <a:rPr lang="en-US" altLang="ja-JP" sz="3600" b="1" dirty="0" smtClean="0">
                <a:latin typeface="Meiryo" charset="-128"/>
                <a:ea typeface="Meiryo" charset="-128"/>
                <a:cs typeface="Meiryo" charset="-128"/>
              </a:rPr>
              <a:t>      Texture </a:t>
            </a:r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」</a:t>
            </a:r>
            <a:endParaRPr lang="ja-JP" altLang="ja-JP" sz="3600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2050" name="Picture 2" descr="cre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02" y="1853184"/>
            <a:ext cx="8059244" cy="4671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02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51560" y="2059083"/>
            <a:ext cx="9966960" cy="2280847"/>
          </a:xfrm>
        </p:spPr>
        <p:txBody>
          <a:bodyPr/>
          <a:lstStyle/>
          <a:p>
            <a:r>
              <a:rPr kumimoji="1" lang="en-US" altLang="ja-JP" sz="16600" dirty="0" smtClean="0"/>
              <a:t>Thank you</a:t>
            </a:r>
            <a:endParaRPr kumimoji="1" lang="ja-JP" altLang="en-US" sz="166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338" y="-404747"/>
            <a:ext cx="15060845" cy="1054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3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ronma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62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6582756" y="4565198"/>
            <a:ext cx="9966960" cy="3035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kumimoji="1" sz="8000" b="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1500" dirty="0" smtClean="0"/>
              <a:t>IRON MAN</a:t>
            </a:r>
            <a:endParaRPr lang="ja-JP" altLang="en-US" sz="115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2780" y="-2064328"/>
            <a:ext cx="15161517" cy="10614831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6103602" y="1484414"/>
            <a:ext cx="588889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 smtClean="0">
                <a:latin typeface="Meiryo" charset="-128"/>
                <a:ea typeface="Meiryo" charset="-128"/>
                <a:cs typeface="Meiryo" charset="-128"/>
              </a:rPr>
              <a:t>アメリカ</a:t>
            </a:r>
            <a:r>
              <a:rPr lang="ja-JP" altLang="en-US" sz="2000" dirty="0">
                <a:latin typeface="Meiryo" charset="-128"/>
                <a:ea typeface="Meiryo" charset="-128"/>
                <a:cs typeface="Meiryo" charset="-128"/>
              </a:rPr>
              <a:t>のマーベル・コミック</a:t>
            </a:r>
            <a:r>
              <a:rPr lang="ja-JP" altLang="en-US" sz="2000" dirty="0" smtClean="0">
                <a:latin typeface="Meiryo" charset="-128"/>
                <a:ea typeface="Meiryo" charset="-128"/>
                <a:cs typeface="Meiryo" charset="-128"/>
              </a:rPr>
              <a:t>の作品</a:t>
            </a:r>
            <a:endParaRPr lang="ja-JP" altLang="en-US" sz="2000" dirty="0">
              <a:latin typeface="Meiryo" charset="-128"/>
              <a:ea typeface="Meiryo" charset="-128"/>
              <a:cs typeface="Meiryo" charset="-128"/>
            </a:endParaRPr>
          </a:p>
          <a:p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天才エンジニアである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「トニー・スターク」が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　自身で作ったパワードスーツを着て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　　スーパーヒーロとして活躍する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ストーリ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936459" y="528798"/>
            <a:ext cx="516038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lang="ja-JP" altLang="ja-JP" sz="4400" b="1" dirty="0" smtClean="0">
                <a:latin typeface="Meiryo" charset="-128"/>
                <a:ea typeface="Meiryo" charset="-128"/>
                <a:cs typeface="Meiryo" charset="-128"/>
              </a:rPr>
              <a:t>アイアンマン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  <a:r>
              <a:rPr lang="ja-JP" altLang="en-US" b="1" dirty="0" smtClean="0">
                <a:latin typeface="Meiryo" charset="-128"/>
                <a:ea typeface="Meiryo" charset="-128"/>
                <a:cs typeface="Meiryo" charset="-128"/>
              </a:rPr>
              <a:t>とは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506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 rot="20278171">
            <a:off x="96252" y="2739009"/>
            <a:ext cx="1249572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9600" b="1" dirty="0" smtClean="0">
                <a:latin typeface="Meiryo" charset="-128"/>
                <a:ea typeface="Meiryo" charset="-128"/>
                <a:cs typeface="Meiryo" charset="-128"/>
              </a:rPr>
              <a:t>とにかくかっこいい！</a:t>
            </a:r>
            <a:endParaRPr lang="ja-JP" altLang="ja-JP" sz="9600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4502">
            <a:off x="3134296" y="2606819"/>
            <a:ext cx="15161517" cy="1061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1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48" y="968493"/>
            <a:ext cx="10194365" cy="5410773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6256889" y="694944"/>
            <a:ext cx="582723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「近未来的</a:t>
            </a:r>
            <a:endParaRPr lang="en-US" altLang="ja-JP" sz="44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44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インタフェース」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47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 rot="20278171">
            <a:off x="1635134" y="2739008"/>
            <a:ext cx="941796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9600" dirty="0">
                <a:latin typeface="Meiryo" charset="-128"/>
                <a:ea typeface="Meiryo" charset="-128"/>
                <a:cs typeface="Meiryo" charset="-128"/>
              </a:rPr>
              <a:t>		</a:t>
            </a:r>
            <a:r>
              <a:rPr lang="ja-JP" altLang="en-US" sz="9600" dirty="0">
                <a:latin typeface="Meiryo" charset="-128"/>
                <a:ea typeface="Meiryo" charset="-128"/>
                <a:cs typeface="Meiryo" charset="-128"/>
              </a:rPr>
              <a:t>経験</a:t>
            </a:r>
            <a:r>
              <a:rPr lang="ja-JP" altLang="en-US" sz="9600" dirty="0" smtClean="0">
                <a:latin typeface="Meiryo" charset="-128"/>
                <a:ea typeface="Meiryo" charset="-128"/>
                <a:cs typeface="Meiryo" charset="-128"/>
              </a:rPr>
              <a:t>したい！</a:t>
            </a:r>
            <a:endParaRPr lang="en-US" altLang="ja-JP" sz="9600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4502">
            <a:off x="3134296" y="2606819"/>
            <a:ext cx="15161517" cy="1061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2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6582756" y="4565198"/>
            <a:ext cx="9966960" cy="3035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kumimoji="1" sz="8000" b="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1500" dirty="0"/>
              <a:t>IRON MAN</a:t>
            </a:r>
            <a:endParaRPr lang="ja-JP" altLang="en-US" sz="115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570003" y="-357208"/>
            <a:ext cx="15161517" cy="10614831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628370" y="2344154"/>
            <a:ext cx="802692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 dirty="0">
                <a:latin typeface="Meiryo" charset="-128"/>
                <a:ea typeface="Meiryo" charset="-128"/>
                <a:cs typeface="Meiryo" charset="-128"/>
              </a:rPr>
              <a:t>「アイアンマン」に登場する</a:t>
            </a:r>
          </a:p>
          <a:p>
            <a:r>
              <a:rPr lang="ja-JP" altLang="en-US" sz="2800" dirty="0" smtClean="0">
                <a:latin typeface="Meiryo" charset="-128"/>
                <a:ea typeface="Meiryo" charset="-128"/>
                <a:cs typeface="Meiryo" charset="-128"/>
              </a:rPr>
              <a:t>　　近未来的</a:t>
            </a:r>
            <a:r>
              <a:rPr lang="ja-JP" altLang="en-US" sz="2800" dirty="0" smtClean="0">
                <a:latin typeface="Meiryo" charset="-128"/>
                <a:ea typeface="Meiryo" charset="-128"/>
                <a:cs typeface="Meiryo" charset="-128"/>
              </a:rPr>
              <a:t>インタフェースを</a:t>
            </a:r>
            <a:endParaRPr lang="en-US" altLang="ja-JP" sz="2800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en-US" altLang="ja-JP" sz="2800" dirty="0">
                <a:latin typeface="Meiryo" charset="-128"/>
                <a:ea typeface="Meiryo" charset="-128"/>
                <a:cs typeface="Meiryo" charset="-128"/>
              </a:rPr>
              <a:t>	</a:t>
            </a:r>
            <a:r>
              <a:rPr lang="en-US" altLang="ja-JP" sz="2800" dirty="0" smtClean="0">
                <a:latin typeface="Meiryo" charset="-128"/>
                <a:ea typeface="Meiryo" charset="-128"/>
                <a:cs typeface="Meiryo" charset="-128"/>
              </a:rPr>
              <a:t>	</a:t>
            </a:r>
            <a:r>
              <a:rPr lang="ja-JP" altLang="en-US" sz="2800" dirty="0" smtClean="0">
                <a:latin typeface="Meiryo" charset="-128"/>
                <a:ea typeface="Meiryo" charset="-128"/>
                <a:cs typeface="Meiryo" charset="-128"/>
              </a:rPr>
              <a:t>経験してみたい！！！</a:t>
            </a:r>
            <a:endParaRPr lang="en-US" altLang="ja-JP" sz="2800" dirty="0" smtClean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214565" y="0"/>
            <a:ext cx="573746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9600" dirty="0"/>
              <a:t>SUIT 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334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20" y="658368"/>
            <a:ext cx="8288659" cy="6077712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7408869" y="292608"/>
            <a:ext cx="4698722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構成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72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3080709" y="2328672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実演動画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272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版活字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木版活字</Template>
  <TotalTime>108</TotalTime>
  <Words>69</Words>
  <Application>Microsoft Macintosh PowerPoint</Application>
  <PresentationFormat>ワイド画面</PresentationFormat>
  <Paragraphs>34</Paragraphs>
  <Slides>12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0" baseType="lpstr">
      <vt:lpstr>Calibri</vt:lpstr>
      <vt:lpstr>HG明朝B</vt:lpstr>
      <vt:lpstr>Meiryo</vt:lpstr>
      <vt:lpstr>Rockwell</vt:lpstr>
      <vt:lpstr>Rockwell Condensed</vt:lpstr>
      <vt:lpstr>Rockwell Extra Bold</vt:lpstr>
      <vt:lpstr>Wingdings</vt:lpstr>
      <vt:lpstr>木版活字</vt:lpstr>
      <vt:lpstr>SUIT UP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SUIT UP</dc:title>
  <dc:creator>PARK BYEONGSEON</dc:creator>
  <cp:lastModifiedBy>PARK BYEONGSEON</cp:lastModifiedBy>
  <cp:revision>30</cp:revision>
  <cp:lastPrinted>2016-02-27T14:24:32Z</cp:lastPrinted>
  <dcterms:created xsi:type="dcterms:W3CDTF">2016-02-27T13:03:46Z</dcterms:created>
  <dcterms:modified xsi:type="dcterms:W3CDTF">2016-02-28T05:33:04Z</dcterms:modified>
</cp:coreProperties>
</file>

<file path=docProps/thumbnail.jpeg>
</file>